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6FF7-32A1-0845-8888-F141EE558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F1BB12-1F52-FB4B-91F6-B77F666EF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34D8E-190F-724A-8E0E-5CB6F53D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D0CC7-82B3-6D4B-A00D-9E3AC65B1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75B3F-7833-A64F-BF9B-C027DA8E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7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1C28A-0E98-AE4D-8C6F-051A4CE74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9C3D6-BD9B-2041-8803-4EE0D9AB7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78F8B-8A3A-5842-AE6D-976DFBB81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7BFF-9554-A645-89EF-2773A0F6F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1F830-8B4E-BB49-9F26-5340D1BF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42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CB231-48EA-D14F-BDA8-C6455DA22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EBFBA-0C87-B542-8675-B275CC5E2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D1482-F588-FF41-9DB9-5DF8D5D7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66212-AAAE-9D42-B7E1-AF3430E1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37F14-F07D-8A4B-8D5C-8CEB168F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29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372F7-B737-1446-A20A-D5B3BD9C7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0E0D1-AA94-5443-84C3-804779DDA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19915-AAD5-254D-AE41-640F7B1CF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6E3F9-7E1E-CD43-8FA8-ACC6F7CED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BECCD-7031-204F-A3F5-69BD5F2C5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CCB8E-5434-AB40-B65F-E1EE7BCB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3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E08AD-7BDE-CD4F-A295-658AFA5F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44015-0AA6-1648-8F92-92FA77AFE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26111-5D61-7441-967E-B3D70CE29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FDD36C-4E99-6C47-A6F1-D545EC752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37156A-1C70-7B42-9D5B-8677F31F9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5387D7-C548-F142-B618-829AE449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FF69C7-C2FD-E44F-9D42-48819FD76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644CB0-D4C2-F643-AD1E-EB7980EA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5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3AC6-0954-A043-9933-807BB6ED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DE88D-6E88-9A42-8453-153B033B7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B664AD-45E7-0E43-97FF-DF607AFFC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94D8F-8133-2642-AEE1-9FD0DEAF6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9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0529F1-16D7-454B-8A22-0D34A312B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CD09D7-8A68-5549-B9C2-F929DA1B0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59CD1-7572-194F-944A-3408F8C98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3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A3717-41D6-DF48-8995-C46AC5F3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66A4-1D37-0B48-BD8E-2A641481D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6D79F-0180-8543-B333-92075BBF95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B0045D-6A8B-4341-8AEE-71C935733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F6DC5-6DB8-AE45-9ADB-79078BBE1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91D5E-C604-2C4C-AF04-82C60769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66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A9BFA-7294-6249-94F8-B94ADC632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A1F1A1-5633-994B-9CCD-ACA331D892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9F38B-05C5-274A-89D6-1F3F867D0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BE6F5-F7F9-9E47-8675-6EC5FBFFE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72230-0073-DF4E-B781-F6D23CE0E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018513-4897-2240-A662-F2C3D3399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2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5EED1-B741-8E4F-AFFB-AA43BF30B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72B70-C1D4-D34D-955A-8ABFE1DD9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50622-905B-C245-9E23-1D0257A69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653D4-FFEB-1D4A-88CC-13614D58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C0BDB-076C-384A-8470-20D8A5C65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1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86F138-517A-614F-9FA3-FD8A27D688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FD2B3-BE36-BC40-B65C-7C7AF86E1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C5AD1-598A-7F4D-80E6-FFC4282CE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2A62F-3C8D-364A-B38F-C1DFBC0CD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C9459-539C-DC46-9488-991C4A0D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6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171EAC-9FB1-E64B-830E-CBF5FAF5B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4714C-29F7-7645-8020-DDA15E6AA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5797A-B78E-0344-9EAA-2ADA8C6535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77C92-10BF-F845-928A-EB1A3ABADF9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FA732-1CB4-9643-9348-3B8643958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62BEA-A7DF-A94C-A64E-1CD02BD01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E5A1-B84E-574F-80AA-7990A5B5B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2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FBA7EC-CFEE-4541-895E-42F00E319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66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670703-68A4-B944-AA44-EF465FB38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C4B253-D094-4C4D-A448-116F6440B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705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A4A0F55DE15244A3C1BC3048CDAD02" ma:contentTypeVersion="14" ma:contentTypeDescription="Create a new document." ma:contentTypeScope="" ma:versionID="5850701d39137782b9ecd059770fae2e">
  <xsd:schema xmlns:xsd="http://www.w3.org/2001/XMLSchema" xmlns:xs="http://www.w3.org/2001/XMLSchema" xmlns:p="http://schemas.microsoft.com/office/2006/metadata/properties" xmlns:ns2="d60ce09e-9ef8-49bc-a407-1afaae1c3d86" xmlns:ns3="9f79eb29-bf9b-4ecc-bc70-c3ab83871108" targetNamespace="http://schemas.microsoft.com/office/2006/metadata/properties" ma:root="true" ma:fieldsID="0cc0080eacd3d7d76043de31e479db36" ns2:_="" ns3:_="">
    <xsd:import namespace="d60ce09e-9ef8-49bc-a407-1afaae1c3d86"/>
    <xsd:import namespace="9f79eb29-bf9b-4ecc-bc70-c3ab83871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0ce09e-9ef8-49bc-a407-1afaae1c3d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c1a9a52-872a-40c0-a460-2264cd203f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79eb29-bf9b-4ecc-bc70-c3ab83871108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a968e53-25f9-42f5-9ceb-cac1b63e88e5}" ma:internalName="TaxCatchAll" ma:showField="CatchAllData" ma:web="9f79eb29-bf9b-4ecc-bc70-c3ab83871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79eb29-bf9b-4ecc-bc70-c3ab83871108" xsi:nil="true"/>
    <lcf76f155ced4ddcb4097134ff3c332f xmlns="d60ce09e-9ef8-49bc-a407-1afaae1c3d8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B048A05-10A4-4393-B4C6-9FF7B32C7C76}"/>
</file>

<file path=customXml/itemProps2.xml><?xml version="1.0" encoding="utf-8"?>
<ds:datastoreItem xmlns:ds="http://schemas.openxmlformats.org/officeDocument/2006/customXml" ds:itemID="{F0A1F438-74A2-4C19-AB4B-0933ED7F48AC}"/>
</file>

<file path=customXml/itemProps3.xml><?xml version="1.0" encoding="utf-8"?>
<ds:datastoreItem xmlns:ds="http://schemas.openxmlformats.org/officeDocument/2006/customXml" ds:itemID="{1F25F9DD-58E6-4EEF-80A0-1F72ED8E23B5}"/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Gail Boren</cp:lastModifiedBy>
  <cp:revision>7</cp:revision>
  <dcterms:created xsi:type="dcterms:W3CDTF">2022-09-27T19:14:03Z</dcterms:created>
  <dcterms:modified xsi:type="dcterms:W3CDTF">2026-09-08T14:37:32Z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0x0101008CA4A0F55DE15244A3C1BC3048CDAD02</vt:lpwstr>
  </property>
</Properties>
</file>