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6FF7-32A1-0845-8888-F141EE558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BB12-1F52-FB4B-91F6-B77F666EF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4D8E-190F-724A-8E0E-5CB6F53D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0CC7-82B3-6D4B-A00D-9E3AC65B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5B3F-7833-A64F-BF9B-C027DA8E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EED1-B741-8E4F-AFFB-AA43BF30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72B70-C1D4-D34D-955A-8ABFE1DD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50622-905B-C245-9E23-1D0257A6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53D4-FFEB-1D4A-88CC-13614D58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0BDB-076C-384A-8470-20D8A5C6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6F138-517A-614F-9FA3-FD8A27D68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D2B3-BE36-BC40-B65C-7C7AF86E1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C5AD1-598A-7F4D-80E6-FFC4282C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A62F-3C8D-364A-B38F-C1DFBC0C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9459-539C-DC46-9488-991C4A0D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C28A-0E98-AE4D-8C6F-051A4CE7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C3D6-BD9B-2041-8803-4EE0D9AB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8F8B-8A3A-5842-AE6D-976DFBB8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7BFF-9554-A645-89EF-2773A0F6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1F830-8B4E-BB49-9F26-5340D1BF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B231-48EA-D14F-BDA8-C6455DA2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EBFBA-0C87-B542-8675-B275CC5E2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1482-F588-FF41-9DB9-5DF8D5D7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6212-AAAE-9D42-B7E1-AF3430E1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7F14-F07D-8A4B-8D5C-8CEB168F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72F7-B737-1446-A20A-D5B3BD9C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E0D1-AA94-5443-84C3-804779DDA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19915-AAD5-254D-AE41-640F7B1CF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6E3F9-7E1E-CD43-8FA8-ACC6F7CE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BECCD-7031-204F-A3F5-69BD5F2C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CCB8E-5434-AB40-B65F-E1EE7BCB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08AD-7BDE-CD4F-A295-658AFA5F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4015-0AA6-1648-8F92-92FA77AFE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26111-5D61-7441-967E-B3D70CE29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DD36C-4E99-6C47-A6F1-D545EC752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7156A-1C70-7B42-9D5B-8677F31F9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387D7-C548-F142-B618-829AE449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F69C7-C2FD-E44F-9D42-48819FD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44CB0-D4C2-F643-AD1E-EB7980EA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3AC6-0954-A043-9933-807BB6ED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DE88D-6E88-9A42-8453-153B033B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664AD-45E7-0E43-97FF-DF607AFF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94D8F-8133-2642-AEE1-9FD0DEAF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529F1-16D7-454B-8A22-0D34A312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D09D7-8A68-5549-B9C2-F929DA1B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9CD1-7572-194F-944A-3408F8C9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3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3717-41D6-DF48-8995-C46AC5F3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66A4-1D37-0B48-BD8E-2A641481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6D79F-0180-8543-B333-92075BBF9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045D-6A8B-4341-8AEE-71C93573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F6DC5-6DB8-AE45-9ADB-79078BBE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91D5E-C604-2C4C-AF04-82C60769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9BFA-7294-6249-94F8-B94ADC63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1F1A1-5633-994B-9CCD-ACA331D89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F38B-05C5-274A-89D6-1F3F867D0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E6F5-F7F9-9E47-8675-6EC5FBFF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72230-0073-DF4E-B781-F6D23CE0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18513-4897-2240-A662-F2C3D339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71EAC-9FB1-E64B-830E-CBF5FAF5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4714C-29F7-7645-8020-DDA15E6A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797A-B78E-0344-9EAA-2ADA8C653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77C92-10BF-F845-928A-EB1A3ABADF9A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A732-1CB4-9643-9348-3B8643958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2BEA-A7DF-A94C-A64E-1CD02BD01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E5A1-B84E-574F-80AA-7990A5B5B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8387F1-0A30-5346-B4AC-1F71518E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B3F93-621A-9C43-B2B9-87EBC635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1AA4C-39D8-E442-B622-45F48E393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Gail Boren</cp:lastModifiedBy>
  <cp:revision>6</cp:revision>
  <dcterms:created xsi:type="dcterms:W3CDTF">2022-09-27T19:14:03Z</dcterms:created>
  <dcterms:modified xsi:type="dcterms:W3CDTF">2025-09-30T13:17:04Z</dcterms:modified>
</cp:coreProperties>
</file>